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7" r:id="rId5"/>
    <p:sldId id="259" r:id="rId6"/>
    <p:sldId id="275" r:id="rId7"/>
    <p:sldId id="263" r:id="rId8"/>
    <p:sldId id="272" r:id="rId9"/>
    <p:sldId id="273" r:id="rId10"/>
    <p:sldId id="274" r:id="rId1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2" d="100"/>
          <a:sy n="82" d="100"/>
        </p:scale>
        <p:origin x="720" y="7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5/24/2024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5/24/2024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5/24/2024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5/24/2024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Cross Site Scripting Attack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Reflected XSS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25176" y="908720"/>
            <a:ext cx="8938472" cy="926006"/>
          </a:xfrm>
        </p:spPr>
        <p:txBody>
          <a:bodyPr/>
          <a:lstStyle/>
          <a:p>
            <a:r>
              <a:rPr lang="en-US" dirty="0"/>
              <a:t>Cross Site Scripting Attack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485900" y="2348880"/>
            <a:ext cx="7069519" cy="3024336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Reflected xss is kind of cross-site scripting attack, where malicious script is injected into websites that are trusted or otherwise benign.</a:t>
            </a:r>
          </a:p>
        </p:txBody>
      </p:sp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AC523-92AD-78A2-897D-E6E2E8B4A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868" y="188640"/>
            <a:ext cx="10360501" cy="949920"/>
          </a:xfrm>
        </p:spPr>
        <p:txBody>
          <a:bodyPr/>
          <a:lstStyle/>
          <a:p>
            <a:r>
              <a:rPr lang="en-US" dirty="0"/>
              <a:t>Report of XSS 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32B03AF-B1CC-0067-2854-95D01BD4A4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7869" y="1340768"/>
            <a:ext cx="8761398" cy="4823495"/>
          </a:xfrm>
        </p:spPr>
      </p:pic>
    </p:spTree>
    <p:extLst>
      <p:ext uri="{BB962C8B-B14F-4D97-AF65-F5344CB8AC3E}">
        <p14:creationId xmlns:p14="http://schemas.microsoft.com/office/powerpoint/2010/main" val="222540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FBB520-0B89-4BD2-11B6-AA8364F16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PoC : Screenshot of XSS Vulnerability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203CF43-9B32-CA5A-F91B-7D7866299E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883" y="1916832"/>
            <a:ext cx="9268017" cy="3888432"/>
          </a:xfrm>
        </p:spPr>
      </p:pic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AF0D6-15C7-B8EA-CAD2-A301FCE35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PoC : Screenshot of XSS Vulnerability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04386D-3104-9553-056F-DA92C44AAE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1916832"/>
            <a:ext cx="8691636" cy="3641244"/>
          </a:xfrm>
        </p:spPr>
      </p:pic>
    </p:spTree>
    <p:extLst>
      <p:ext uri="{BB962C8B-B14F-4D97-AF65-F5344CB8AC3E}">
        <p14:creationId xmlns:p14="http://schemas.microsoft.com/office/powerpoint/2010/main" val="784602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9D861-9FB9-179A-58C0-81D3D47DA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PoC : Screenshot of XSS Vulnerability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E8DC44-499B-B30A-79F1-35F141A55A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932" y="2060848"/>
            <a:ext cx="8352928" cy="3456384"/>
          </a:xfrm>
        </p:spPr>
      </p:pic>
    </p:spTree>
    <p:extLst>
      <p:ext uri="{BB962C8B-B14F-4D97-AF65-F5344CB8AC3E}">
        <p14:creationId xmlns:p14="http://schemas.microsoft.com/office/powerpoint/2010/main" val="148915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69143-9A32-6B27-4B1D-181B3B8FA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PoC : Video of XSS Vulnerability</a:t>
            </a:r>
            <a:endParaRPr lang="en-IN" dirty="0"/>
          </a:p>
        </p:txBody>
      </p:sp>
      <p:pic>
        <p:nvPicPr>
          <p:cNvPr id="4" name="Recording 2024-05-22 192245">
            <a:hlinkClick r:id="" action="ppaction://media"/>
            <a:extLst>
              <a:ext uri="{FF2B5EF4-FFF2-40B4-BE49-F238E27FC236}">
                <a16:creationId xmlns:a16="http://schemas.microsoft.com/office/drawing/2014/main" id="{5B3BB5BA-308A-AF0C-04AC-EEBDAF1FF0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771650"/>
            <a:ext cx="10360025" cy="4322763"/>
          </a:xfrm>
        </p:spPr>
      </p:pic>
    </p:spTree>
    <p:extLst>
      <p:ext uri="{BB962C8B-B14F-4D97-AF65-F5344CB8AC3E}">
        <p14:creationId xmlns:p14="http://schemas.microsoft.com/office/powerpoint/2010/main" val="284022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63</TotalTime>
  <Words>60</Words>
  <Application>Microsoft Office PowerPoint</Application>
  <PresentationFormat>Custom</PresentationFormat>
  <Paragraphs>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Tech 16x9</vt:lpstr>
      <vt:lpstr>Cross Site Scripting Attack</vt:lpstr>
      <vt:lpstr>Cross Site Scripting Attack</vt:lpstr>
      <vt:lpstr>Report of XSS </vt:lpstr>
      <vt:lpstr>PoC : Screenshot of XSS Vulnerability</vt:lpstr>
      <vt:lpstr>PoC : Screenshot of XSS Vulnerability</vt:lpstr>
      <vt:lpstr>PoC : Screenshot of XSS Vulnerability</vt:lpstr>
      <vt:lpstr>PoC : Video of XSS Vulnerability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 Site Scripting Attack</dc:title>
  <dc:creator>DHARA PANDYA</dc:creator>
  <cp:lastModifiedBy>DHARA PANDYA</cp:lastModifiedBy>
  <cp:revision>2</cp:revision>
  <dcterms:created xsi:type="dcterms:W3CDTF">2024-05-22T14:59:04Z</dcterms:created>
  <dcterms:modified xsi:type="dcterms:W3CDTF">2024-05-24T06:51:52Z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